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42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42944" y="1245319"/>
            <a:ext cx="2876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100 grams total sugars</a:t>
            </a:r>
          </a:p>
          <a:p>
            <a:r>
              <a:rPr lang="en-US" b="1" dirty="0">
                <a:latin typeface="Georgia" panose="02040502050405020303" pitchFamily="18" charset="0"/>
              </a:rPr>
              <a:t>Sample meal plan</a:t>
            </a:r>
          </a:p>
        </p:txBody>
      </p:sp>
      <p:sp>
        <p:nvSpPr>
          <p:cNvPr id="15" name="Block Arc 14"/>
          <p:cNvSpPr>
            <a:spLocks/>
          </p:cNvSpPr>
          <p:nvPr/>
        </p:nvSpPr>
        <p:spPr>
          <a:xfrm rot="18740120">
            <a:off x="901561" y="3062969"/>
            <a:ext cx="5316436" cy="5371891"/>
          </a:xfrm>
          <a:prstGeom prst="blockArc">
            <a:avLst>
              <a:gd name="adj1" fmla="val 18724372"/>
              <a:gd name="adj2" fmla="val 1912428"/>
              <a:gd name="adj3" fmla="val 36916"/>
            </a:avLst>
          </a:prstGeom>
          <a:solidFill>
            <a:schemeClr val="accent6"/>
          </a:solidFill>
          <a:ln w="114300">
            <a:solidFill>
              <a:schemeClr val="accent6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7" name="Block Arc 16"/>
          <p:cNvSpPr>
            <a:spLocks/>
          </p:cNvSpPr>
          <p:nvPr/>
        </p:nvSpPr>
        <p:spPr>
          <a:xfrm rot="5119278">
            <a:off x="689676" y="3166175"/>
            <a:ext cx="5287656" cy="5776492"/>
          </a:xfrm>
          <a:prstGeom prst="blockArc">
            <a:avLst>
              <a:gd name="adj1" fmla="val 20711007"/>
              <a:gd name="adj2" fmla="val 2061524"/>
              <a:gd name="adj3" fmla="val 38001"/>
            </a:avLst>
          </a:prstGeom>
          <a:solidFill>
            <a:schemeClr val="accent3">
              <a:lumMod val="75000"/>
            </a:schemeClr>
          </a:solidFill>
          <a:ln w="114300">
            <a:solidFill>
              <a:schemeClr val="accent3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Block Arc 17"/>
          <p:cNvSpPr>
            <a:spLocks/>
          </p:cNvSpPr>
          <p:nvPr/>
        </p:nvSpPr>
        <p:spPr>
          <a:xfrm rot="10048502">
            <a:off x="455911" y="3085946"/>
            <a:ext cx="5367787" cy="5592490"/>
          </a:xfrm>
          <a:prstGeom prst="blockArc">
            <a:avLst>
              <a:gd name="adj1" fmla="val 18911742"/>
              <a:gd name="adj2" fmla="val 2417964"/>
              <a:gd name="adj3" fmla="val 36855"/>
            </a:avLst>
          </a:prstGeom>
          <a:solidFill>
            <a:schemeClr val="tx2">
              <a:lumMod val="60000"/>
              <a:lumOff val="40000"/>
            </a:schemeClr>
          </a:solidFill>
          <a:ln w="114300">
            <a:solidFill>
              <a:schemeClr val="tx2">
                <a:lumMod val="60000"/>
                <a:lumOff val="40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9" name="Block Arc 18"/>
          <p:cNvSpPr>
            <a:spLocks/>
          </p:cNvSpPr>
          <p:nvPr/>
        </p:nvSpPr>
        <p:spPr>
          <a:xfrm rot="15845841">
            <a:off x="769799" y="2817328"/>
            <a:ext cx="4977778" cy="5620637"/>
          </a:xfrm>
          <a:prstGeom prst="blockArc">
            <a:avLst>
              <a:gd name="adj1" fmla="val 18224838"/>
              <a:gd name="adj2" fmla="val 21564089"/>
              <a:gd name="adj3" fmla="val 37684"/>
            </a:avLst>
          </a:prstGeom>
          <a:solidFill>
            <a:schemeClr val="accent3">
              <a:lumMod val="75000"/>
            </a:schemeClr>
          </a:solidFill>
          <a:ln w="114300">
            <a:solidFill>
              <a:schemeClr val="accent3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8040" y="2787066"/>
            <a:ext cx="18782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EVENING SNACK</a:t>
            </a:r>
          </a:p>
          <a:p>
            <a:r>
              <a:rPr lang="en-CA" sz="20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CA" sz="1100" b="1" i="1" dirty="0">
                <a:solidFill>
                  <a:schemeClr val="accent3">
                    <a:lumMod val="50000"/>
                  </a:schemeClr>
                </a:solidFill>
              </a:rPr>
              <a:t>X g sugars </a:t>
            </a:r>
            <a:endParaRPr lang="en-CA" sz="1100" dirty="0">
              <a:solidFill>
                <a:schemeClr val="accent3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63137" y="5435864"/>
            <a:ext cx="15071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What does 100</a:t>
            </a:r>
          </a:p>
          <a:p>
            <a:pPr algn="ctr"/>
            <a:r>
              <a:rPr lang="en-CA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grams of total </a:t>
            </a:r>
          </a:p>
          <a:p>
            <a:pPr algn="ctr"/>
            <a:r>
              <a:rPr lang="en-CA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sugars per day </a:t>
            </a:r>
          </a:p>
          <a:p>
            <a:pPr algn="ctr"/>
            <a:r>
              <a:rPr lang="en-CA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look like?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7782" y="2891004"/>
            <a:ext cx="19050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BREAKFAST</a:t>
            </a:r>
            <a:r>
              <a:rPr lang="en-CA" sz="800" dirty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 </a:t>
            </a:r>
          </a:p>
          <a:p>
            <a:r>
              <a:rPr lang="en-CA" sz="1100" b="1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 g sugars</a:t>
            </a:r>
          </a:p>
          <a:p>
            <a:endParaRPr lang="en-CA" sz="1600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25601" y="7775814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LUNCH</a:t>
            </a:r>
            <a:r>
              <a:rPr lang="en-CA" sz="8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CA" sz="1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en-CA" sz="1100" b="1" i="1" dirty="0">
                <a:solidFill>
                  <a:schemeClr val="accent2">
                    <a:lumMod val="50000"/>
                  </a:schemeClr>
                </a:solidFill>
              </a:rPr>
              <a:t>X g sugars</a:t>
            </a:r>
            <a:r>
              <a:rPr lang="en-CA" sz="2800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88998" y="8586964"/>
            <a:ext cx="1754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AFTERNOON SNACK </a:t>
            </a:r>
            <a:r>
              <a:rPr lang="en-CA" sz="1100" b="1" i="1" dirty="0">
                <a:solidFill>
                  <a:schemeClr val="accent3">
                    <a:lumMod val="50000"/>
                  </a:schemeClr>
                </a:solidFill>
              </a:rPr>
              <a:t>X g sugars </a:t>
            </a:r>
            <a:endParaRPr lang="en-CA" sz="1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7591148"/>
            <a:ext cx="1295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DINNER</a:t>
            </a:r>
            <a:endParaRPr lang="en-CA" sz="1400" b="1" i="1" dirty="0">
              <a:solidFill>
                <a:schemeClr val="tx2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CA" sz="1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 g sugars </a:t>
            </a:r>
            <a:endParaRPr lang="en-CA" sz="1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60473" y="3566622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</a:t>
            </a:r>
            <a:r>
              <a:rPr lang="en-US" sz="1050" b="1" dirty="0"/>
              <a:t> </a:t>
            </a:r>
            <a:r>
              <a:rPr lang="en-US" sz="1050" b="1" dirty="0">
                <a:solidFill>
                  <a:schemeClr val="bg1"/>
                </a:solidFill>
              </a:rPr>
              <a:t>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31035" y="4276839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00197" y="3178332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40275" y="3648019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45556" y="4209567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3715" y="5196677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17208" y="5687302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9221" y="6222264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36" name="Block Arc 35"/>
          <p:cNvSpPr>
            <a:spLocks/>
          </p:cNvSpPr>
          <p:nvPr/>
        </p:nvSpPr>
        <p:spPr>
          <a:xfrm rot="2126946">
            <a:off x="1012325" y="3294346"/>
            <a:ext cx="5249222" cy="5371891"/>
          </a:xfrm>
          <a:prstGeom prst="blockArc">
            <a:avLst>
              <a:gd name="adj1" fmla="val 18606258"/>
              <a:gd name="adj2" fmla="val 2010596"/>
              <a:gd name="adj3" fmla="val 38620"/>
            </a:avLst>
          </a:prstGeom>
          <a:solidFill>
            <a:schemeClr val="accent2">
              <a:lumMod val="75000"/>
            </a:schemeClr>
          </a:solidFill>
          <a:ln w="114300">
            <a:solidFill>
              <a:schemeClr val="accent2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45581" y="4632560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24468" y="5645183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91808" y="6207791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32152" y="6564265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4798" y="7251747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63137" y="7418663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654508" y="8016447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88416" y="6547080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51901" y="7143712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77808" y="4045909"/>
            <a:ext cx="132440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Food/beverage item</a:t>
            </a:r>
          </a:p>
          <a:p>
            <a:r>
              <a:rPr lang="en-US" sz="1050" dirty="0">
                <a:solidFill>
                  <a:schemeClr val="bg1"/>
                </a:solidFill>
              </a:rPr>
              <a:t>Amount</a:t>
            </a:r>
          </a:p>
          <a:p>
            <a:r>
              <a:rPr lang="en-US" sz="1050" dirty="0">
                <a:solidFill>
                  <a:schemeClr val="bg1"/>
                </a:solidFill>
              </a:rPr>
              <a:t>X g sugars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80" y="32989"/>
            <a:ext cx="2612818" cy="269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78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75A1DD9548934AA3DBFAB87EBD3C20" ma:contentTypeVersion="10" ma:contentTypeDescription="Create a new document." ma:contentTypeScope="" ma:versionID="bcf7f0cad3a09d5fc4637e098b3add68">
  <xsd:schema xmlns:xsd="http://www.w3.org/2001/XMLSchema" xmlns:xs="http://www.w3.org/2001/XMLSchema" xmlns:p="http://schemas.microsoft.com/office/2006/metadata/properties" xmlns:ns2="dd91b1b0-9712-4a4f-9d04-0ae6d7a4786d" xmlns:ns3="c7ab8570-4715-4ad7-b076-9ac942effc84" targetNamespace="http://schemas.microsoft.com/office/2006/metadata/properties" ma:root="true" ma:fieldsID="bae28fade83f2956f30e9cb379bc8789" ns2:_="" ns3:_="">
    <xsd:import namespace="dd91b1b0-9712-4a4f-9d04-0ae6d7a4786d"/>
    <xsd:import namespace="c7ab8570-4715-4ad7-b076-9ac942effc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1b1b0-9712-4a4f-9d04-0ae6d7a478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b8570-4715-4ad7-b076-9ac942effc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263B97-56B7-40A9-BBF1-4840E01294A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d91b1b0-9712-4a4f-9d04-0ae6d7a4786d"/>
    <ds:schemaRef ds:uri="c7ab8570-4715-4ad7-b076-9ac942effc8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BF16EA-1EE4-4E62-ACF4-007B4FB095B4}">
  <ds:schemaRefs>
    <ds:schemaRef ds:uri="http://schemas.microsoft.com/office/2006/documentManagement/types"/>
    <ds:schemaRef ds:uri="dd91b1b0-9712-4a4f-9d04-0ae6d7a4786d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c7ab8570-4715-4ad7-b076-9ac942effc8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F88B84F-5814-4C63-B426-885A5323B9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150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Georgia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reception</dc:creator>
  <cp:lastModifiedBy>Chiara</cp:lastModifiedBy>
  <cp:revision>13</cp:revision>
  <dcterms:created xsi:type="dcterms:W3CDTF">2018-03-08T20:31:23Z</dcterms:created>
  <dcterms:modified xsi:type="dcterms:W3CDTF">2019-03-05T15:48:29Z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0x0101005B75A1DD9548934AA3DBFAB87EBD3C20</vt:lpwstr>
  </property>
</Properties>
</file>